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8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2013F4-9265-4934-A158-E944196DA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E7045F-EC74-4D14-8551-CA5B1D85A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4DA7F3-FD9F-4171-9BEE-56BA94438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9497B14-9AAA-40E3-B3A4-CA8A61B94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15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rgbClr val="C0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rgbClr val="C0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red, rain, dark, outdoor object&#10;&#10;Description automatically generated">
            <a:extLst>
              <a:ext uri="{FF2B5EF4-FFF2-40B4-BE49-F238E27FC236}">
                <a16:creationId xmlns:a16="http://schemas.microsoft.com/office/drawing/2014/main" id="{1D5288D1-2F9B-43B5-B57D-678A8A70A7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t="88269"/>
          <a:stretch/>
        </p:blipFill>
        <p:spPr>
          <a:xfrm>
            <a:off x="0" y="6053481"/>
            <a:ext cx="12192000" cy="8045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rgbClr val="C00000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1CF6BFE-1C36-4BBB-8893-34134FCA6E38}"/>
              </a:ext>
            </a:extLst>
          </p:cNvPr>
          <p:cNvSpPr/>
          <p:nvPr userDrawn="1"/>
        </p:nvSpPr>
        <p:spPr>
          <a:xfrm>
            <a:off x="3881259" y="6145189"/>
            <a:ext cx="442948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#AutomationSummit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8015" y="5275299"/>
            <a:ext cx="1482436" cy="580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B7979B00-451E-44BA-B3D6-8140AC51D90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51" y="6212412"/>
            <a:ext cx="1482436" cy="52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C957C199-B876-46F7-A206-C6AE0CD0E76F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1366701" y="6090946"/>
            <a:ext cx="680948" cy="72958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rgbClr val="C00000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rgbClr val="C00000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rgbClr val="C00000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rgbClr val="C00000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rgbClr val="C00000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BE3DA-7A8E-4471-96B7-41CF10BF2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5973DF-5363-4510-996C-3763986F5D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9695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F7FF22093805478C1AC3DECA046AE2" ma:contentTypeVersion="12" ma:contentTypeDescription="Create a new document." ma:contentTypeScope="" ma:versionID="7380cc6b47b73368c8d5932d3254e078">
  <xsd:schema xmlns:xsd="http://www.w3.org/2001/XMLSchema" xmlns:xs="http://www.w3.org/2001/XMLSchema" xmlns:p="http://schemas.microsoft.com/office/2006/metadata/properties" xmlns:ns3="645951c4-77b2-4271-8f10-a0d3c1e36172" xmlns:ns4="4999cf13-cb53-4a3d-a90e-c2f6e51a4028" targetNamespace="http://schemas.microsoft.com/office/2006/metadata/properties" ma:root="true" ma:fieldsID="42484d5270af734aed3bf54866be702f" ns3:_="" ns4:_="">
    <xsd:import namespace="645951c4-77b2-4271-8f10-a0d3c1e36172"/>
    <xsd:import namespace="4999cf13-cb53-4a3d-a90e-c2f6e51a402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5951c4-77b2-4271-8f10-a0d3c1e361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99cf13-cb53-4a3d-a90e-c2f6e51a402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C22064C-1319-48D9-99A8-E6155754BC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AC39B57-813F-4003-80B0-4761DE6925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45951c4-77b2-4271-8f10-a0d3c1e36172"/>
    <ds:schemaRef ds:uri="4999cf13-cb53-4a3d-a90e-c2f6e51a402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2A6475F-74BE-49E2-AA53-D5190570A614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4999cf13-cb53-4a3d-a90e-c2f6e51a4028"/>
    <ds:schemaRef ds:uri="http://schemas.microsoft.com/office/2006/metadata/properties"/>
    <ds:schemaRef ds:uri="http://schemas.openxmlformats.org/package/2006/metadata/core-properties"/>
    <ds:schemaRef ds:uri="http://purl.org/dc/terms/"/>
    <ds:schemaRef ds:uri="645951c4-77b2-4271-8f10-a0d3c1e36172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5905</TotalTime>
  <Words>0</Words>
  <Application>Microsoft Office PowerPoint</Application>
  <PresentationFormat>Widescreen</PresentationFormat>
  <Paragraphs>0</Paragraphs>
  <Slides>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Gill Sans MT</vt:lpstr>
      <vt:lpstr>Gallery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</dc:title>
  <dc:creator>James Petty</dc:creator>
  <cp:lastModifiedBy>Michael Bender</cp:lastModifiedBy>
  <cp:revision>23</cp:revision>
  <dcterms:created xsi:type="dcterms:W3CDTF">2020-10-05T21:13:15Z</dcterms:created>
  <dcterms:modified xsi:type="dcterms:W3CDTF">2021-10-02T00:25:45Z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0x010100F4F7FF22093805478C1AC3DECA046AE2</vt:lpwstr>
  </property>
</Properties>
</file>

<file path=docProps/thumbnail.jpeg>
</file>